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5" r:id="rId2"/>
    <p:sldId id="310" r:id="rId3"/>
    <p:sldId id="321" r:id="rId4"/>
    <p:sldId id="311" r:id="rId5"/>
    <p:sldId id="322" r:id="rId6"/>
    <p:sldId id="320" r:id="rId7"/>
    <p:sldId id="313" r:id="rId8"/>
    <p:sldId id="312" r:id="rId9"/>
    <p:sldId id="314" r:id="rId10"/>
    <p:sldId id="315" r:id="rId11"/>
    <p:sldId id="316" r:id="rId12"/>
    <p:sldId id="317" r:id="rId13"/>
    <p:sldId id="318" r:id="rId14"/>
    <p:sldId id="319" r:id="rId15"/>
  </p:sldIdLst>
  <p:sldSz cx="12188825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7" autoAdjust="0"/>
    <p:restoredTop sz="94640" autoAdjust="0"/>
  </p:normalViewPr>
  <p:slideViewPr>
    <p:cSldViewPr snapToGrid="0" showGuides="1">
      <p:cViewPr>
        <p:scale>
          <a:sx n="160" d="100"/>
          <a:sy n="160" d="100"/>
        </p:scale>
        <p:origin x="24" y="1280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9DE493-19D7-4EC9-97C9-5F26233F1106}" type="doc">
      <dgm:prSet loTypeId="urn:microsoft.com/office/officeart/2005/8/layout/hProcess4" loCatId="process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B986F71-3126-4196-BD30-74AEDC39A1CA}">
      <dgm:prSet phldrT="[Text]"/>
      <dgm:spPr/>
      <dgm:t>
        <a:bodyPr/>
        <a:lstStyle/>
        <a:p>
          <a:r>
            <a:rPr lang="en-US" dirty="0"/>
            <a:t>Step 1 Title</a:t>
          </a:r>
        </a:p>
      </dgm:t>
    </dgm:pt>
    <dgm:pt modelId="{9B3CE34A-9B3E-4D5F-94E0-DFBB94FF5A03}" type="parTrans" cxnId="{1423FC72-83C7-4510-8021-28EAEA493E68}">
      <dgm:prSet/>
      <dgm:spPr/>
      <dgm:t>
        <a:bodyPr/>
        <a:lstStyle/>
        <a:p>
          <a:endParaRPr lang="en-US"/>
        </a:p>
      </dgm:t>
    </dgm:pt>
    <dgm:pt modelId="{D0B150DF-3AA4-454C-8652-25880449C422}" type="sibTrans" cxnId="{1423FC72-83C7-4510-8021-28EAEA493E68}">
      <dgm:prSet/>
      <dgm:spPr/>
      <dgm:t>
        <a:bodyPr/>
        <a:lstStyle/>
        <a:p>
          <a:endParaRPr lang="en-US"/>
        </a:p>
      </dgm:t>
    </dgm:pt>
    <dgm:pt modelId="{AB2E8498-CC81-452F-A895-08F3845AA347}">
      <dgm:prSet phldrT="[Text]"/>
      <dgm:spPr/>
      <dgm:t>
        <a:bodyPr/>
        <a:lstStyle/>
        <a:p>
          <a:r>
            <a:rPr lang="en-US" dirty="0"/>
            <a:t>Task description</a:t>
          </a:r>
        </a:p>
      </dgm:t>
    </dgm:pt>
    <dgm:pt modelId="{4C65E2C8-0CBB-4D8C-AD60-6B0105C62B84}" type="parTrans" cxnId="{2D5B3E3B-3EE5-4072-933E-27DF5400591C}">
      <dgm:prSet/>
      <dgm:spPr/>
      <dgm:t>
        <a:bodyPr/>
        <a:lstStyle/>
        <a:p>
          <a:endParaRPr lang="en-US"/>
        </a:p>
      </dgm:t>
    </dgm:pt>
    <dgm:pt modelId="{9A1F3304-AA9E-4FBC-89BA-9095C80E47C9}" type="sibTrans" cxnId="{2D5B3E3B-3EE5-4072-933E-27DF5400591C}">
      <dgm:prSet/>
      <dgm:spPr/>
      <dgm:t>
        <a:bodyPr/>
        <a:lstStyle/>
        <a:p>
          <a:endParaRPr lang="en-US"/>
        </a:p>
      </dgm:t>
    </dgm:pt>
    <dgm:pt modelId="{BF381BD4-48DC-48BF-8C18-C307CDD4D490}">
      <dgm:prSet phldrT="[Text]"/>
      <dgm:spPr/>
      <dgm:t>
        <a:bodyPr/>
        <a:lstStyle/>
        <a:p>
          <a:r>
            <a:rPr lang="en-US" dirty="0"/>
            <a:t>Task description</a:t>
          </a:r>
        </a:p>
      </dgm:t>
    </dgm:pt>
    <dgm:pt modelId="{5D881325-883F-44A1-A5FB-E01856D07A5B}" type="parTrans" cxnId="{5F9EDECD-FB20-4615-B5EC-47255B2B532F}">
      <dgm:prSet/>
      <dgm:spPr/>
      <dgm:t>
        <a:bodyPr/>
        <a:lstStyle/>
        <a:p>
          <a:endParaRPr lang="en-US"/>
        </a:p>
      </dgm:t>
    </dgm:pt>
    <dgm:pt modelId="{2C645F98-BC4B-4797-BC42-0872EA7B0575}" type="sibTrans" cxnId="{5F9EDECD-FB20-4615-B5EC-47255B2B532F}">
      <dgm:prSet/>
      <dgm:spPr/>
      <dgm:t>
        <a:bodyPr/>
        <a:lstStyle/>
        <a:p>
          <a:endParaRPr lang="en-US"/>
        </a:p>
      </dgm:t>
    </dgm:pt>
    <dgm:pt modelId="{F6D27D1B-CDCB-481F-B8FA-AB31B2A119DE}">
      <dgm:prSet phldrT="[Text]"/>
      <dgm:spPr/>
      <dgm:t>
        <a:bodyPr/>
        <a:lstStyle/>
        <a:p>
          <a:r>
            <a:rPr lang="en-US" dirty="0"/>
            <a:t>Step 2 Title</a:t>
          </a:r>
        </a:p>
      </dgm:t>
    </dgm:pt>
    <dgm:pt modelId="{8A7BF306-8E53-4B16-9E7E-A79AE3DF6BE2}" type="parTrans" cxnId="{A63D53AC-541A-4D09-9620-8B1C8D7B91DE}">
      <dgm:prSet/>
      <dgm:spPr/>
      <dgm:t>
        <a:bodyPr/>
        <a:lstStyle/>
        <a:p>
          <a:endParaRPr lang="en-US"/>
        </a:p>
      </dgm:t>
    </dgm:pt>
    <dgm:pt modelId="{7AEB6639-3258-49E8-8B1F-B4A9C61922BE}" type="sibTrans" cxnId="{A63D53AC-541A-4D09-9620-8B1C8D7B91DE}">
      <dgm:prSet/>
      <dgm:spPr/>
      <dgm:t>
        <a:bodyPr/>
        <a:lstStyle/>
        <a:p>
          <a:endParaRPr lang="en-US"/>
        </a:p>
      </dgm:t>
    </dgm:pt>
    <dgm:pt modelId="{0B00F5A8-A0EF-4111-9D86-004317B4F49E}">
      <dgm:prSet phldrT="[Text]"/>
      <dgm:spPr/>
      <dgm:t>
        <a:bodyPr/>
        <a:lstStyle/>
        <a:p>
          <a:r>
            <a:rPr lang="en-US" dirty="0"/>
            <a:t>Task description</a:t>
          </a:r>
        </a:p>
      </dgm:t>
    </dgm:pt>
    <dgm:pt modelId="{EC916B99-8D26-4265-B7BE-BB461C68DA5C}" type="parTrans" cxnId="{86F910E7-C9D0-48E5-A3A3-C70127E96FC1}">
      <dgm:prSet/>
      <dgm:spPr/>
      <dgm:t>
        <a:bodyPr/>
        <a:lstStyle/>
        <a:p>
          <a:endParaRPr lang="en-US"/>
        </a:p>
      </dgm:t>
    </dgm:pt>
    <dgm:pt modelId="{CE48C676-980A-4BAC-A3C8-9ABC315DAE51}" type="sibTrans" cxnId="{86F910E7-C9D0-48E5-A3A3-C70127E96FC1}">
      <dgm:prSet/>
      <dgm:spPr/>
      <dgm:t>
        <a:bodyPr/>
        <a:lstStyle/>
        <a:p>
          <a:endParaRPr lang="en-US"/>
        </a:p>
      </dgm:t>
    </dgm:pt>
    <dgm:pt modelId="{58828492-5CEF-4AFE-95CB-5D7E6A18158B}">
      <dgm:prSet phldrT="[Text]"/>
      <dgm:spPr/>
      <dgm:t>
        <a:bodyPr/>
        <a:lstStyle/>
        <a:p>
          <a:r>
            <a:rPr lang="en-US" dirty="0"/>
            <a:t>Step 3 Title</a:t>
          </a:r>
        </a:p>
      </dgm:t>
    </dgm:pt>
    <dgm:pt modelId="{F664BA43-1B81-496F-A04E-CE4B4A525697}" type="parTrans" cxnId="{ECE9152A-59A8-4A3A-9D34-DB38A074F636}">
      <dgm:prSet/>
      <dgm:spPr/>
      <dgm:t>
        <a:bodyPr/>
        <a:lstStyle/>
        <a:p>
          <a:endParaRPr lang="en-US"/>
        </a:p>
      </dgm:t>
    </dgm:pt>
    <dgm:pt modelId="{2D386477-EC66-449A-8D41-5F8A212C3D8E}" type="sibTrans" cxnId="{ECE9152A-59A8-4A3A-9D34-DB38A074F636}">
      <dgm:prSet/>
      <dgm:spPr/>
      <dgm:t>
        <a:bodyPr/>
        <a:lstStyle/>
        <a:p>
          <a:endParaRPr lang="en-US"/>
        </a:p>
      </dgm:t>
    </dgm:pt>
    <dgm:pt modelId="{68838C34-4D02-49F8-ADD7-BFA90D87B7EA}">
      <dgm:prSet phldrT="[Text]"/>
      <dgm:spPr/>
      <dgm:t>
        <a:bodyPr/>
        <a:lstStyle/>
        <a:p>
          <a:r>
            <a:rPr lang="en-US"/>
            <a:t>Task description</a:t>
          </a:r>
          <a:endParaRPr lang="en-US" dirty="0"/>
        </a:p>
      </dgm:t>
    </dgm:pt>
    <dgm:pt modelId="{F2AD00AD-6A23-4C89-A107-68EF5D1F0B94}" type="parTrans" cxnId="{4143D757-8617-4C89-8322-E3B29A1874AF}">
      <dgm:prSet/>
      <dgm:spPr/>
      <dgm:t>
        <a:bodyPr/>
        <a:lstStyle/>
        <a:p>
          <a:endParaRPr lang="en-US"/>
        </a:p>
      </dgm:t>
    </dgm:pt>
    <dgm:pt modelId="{FFC4FCE7-6F2F-4F91-A74A-7C4C32A81657}" type="sibTrans" cxnId="{4143D757-8617-4C89-8322-E3B29A1874AF}">
      <dgm:prSet/>
      <dgm:spPr/>
      <dgm:t>
        <a:bodyPr/>
        <a:lstStyle/>
        <a:p>
          <a:endParaRPr lang="en-US"/>
        </a:p>
      </dgm:t>
    </dgm:pt>
    <dgm:pt modelId="{65B6D8B9-E558-4264-B37F-7B4B2A8896DF}">
      <dgm:prSet phldrT="[Text]"/>
      <dgm:spPr/>
      <dgm:t>
        <a:bodyPr/>
        <a:lstStyle/>
        <a:p>
          <a:r>
            <a:rPr lang="en-US" dirty="0"/>
            <a:t>Task description</a:t>
          </a:r>
        </a:p>
      </dgm:t>
    </dgm:pt>
    <dgm:pt modelId="{04F5A724-3AA7-4E78-B992-BCB3E916993F}" type="parTrans" cxnId="{CA96E113-7151-48C8-B4D5-7AA211772CC8}">
      <dgm:prSet/>
      <dgm:spPr/>
      <dgm:t>
        <a:bodyPr/>
        <a:lstStyle/>
        <a:p>
          <a:endParaRPr lang="en-US"/>
        </a:p>
      </dgm:t>
    </dgm:pt>
    <dgm:pt modelId="{370A79FF-9957-49E1-811F-78AB198DD9E0}" type="sibTrans" cxnId="{CA96E113-7151-48C8-B4D5-7AA211772CC8}">
      <dgm:prSet/>
      <dgm:spPr/>
      <dgm:t>
        <a:bodyPr/>
        <a:lstStyle/>
        <a:p>
          <a:endParaRPr lang="en-US"/>
        </a:p>
      </dgm:t>
    </dgm:pt>
    <dgm:pt modelId="{6E7DBE00-7E5B-46F8-BBA0-CF0079A58E82}">
      <dgm:prSet phldrT="[Text]"/>
      <dgm:spPr/>
      <dgm:t>
        <a:bodyPr/>
        <a:lstStyle/>
        <a:p>
          <a:r>
            <a:rPr lang="en-US" dirty="0"/>
            <a:t>Task description</a:t>
          </a:r>
        </a:p>
      </dgm:t>
    </dgm:pt>
    <dgm:pt modelId="{6FAC7821-43C2-4A12-9638-E9B1BDE7C8D8}" type="parTrans" cxnId="{3D080EE7-BDF0-495B-A4FB-103A296CD73B}">
      <dgm:prSet/>
      <dgm:spPr/>
      <dgm:t>
        <a:bodyPr/>
        <a:lstStyle/>
        <a:p>
          <a:endParaRPr lang="en-US"/>
        </a:p>
      </dgm:t>
    </dgm:pt>
    <dgm:pt modelId="{65147ED7-18A4-49A5-9AEE-066FB0363316}" type="sibTrans" cxnId="{3D080EE7-BDF0-495B-A4FB-103A296CD73B}">
      <dgm:prSet/>
      <dgm:spPr/>
      <dgm:t>
        <a:bodyPr/>
        <a:lstStyle/>
        <a:p>
          <a:endParaRPr lang="en-US"/>
        </a:p>
      </dgm:t>
    </dgm:pt>
    <dgm:pt modelId="{3960CFF8-4383-4382-8D6D-F2A00F508E8D}" type="pres">
      <dgm:prSet presAssocID="{0E9DE493-19D7-4EC9-97C9-5F26233F1106}" presName="Name0" presStyleCnt="0">
        <dgm:presLayoutVars>
          <dgm:dir/>
          <dgm:animLvl val="lvl"/>
          <dgm:resizeHandles val="exact"/>
        </dgm:presLayoutVars>
      </dgm:prSet>
      <dgm:spPr/>
    </dgm:pt>
    <dgm:pt modelId="{366CFF54-5C8F-47F9-BFD8-D9AF3EADDA3E}" type="pres">
      <dgm:prSet presAssocID="{0E9DE493-19D7-4EC9-97C9-5F26233F1106}" presName="tSp" presStyleCnt="0"/>
      <dgm:spPr/>
    </dgm:pt>
    <dgm:pt modelId="{13688FBD-4079-41FE-A6A2-B5B0F293E6BF}" type="pres">
      <dgm:prSet presAssocID="{0E9DE493-19D7-4EC9-97C9-5F26233F1106}" presName="bSp" presStyleCnt="0"/>
      <dgm:spPr/>
    </dgm:pt>
    <dgm:pt modelId="{224851B6-C14D-49DE-883B-A13003DA4601}" type="pres">
      <dgm:prSet presAssocID="{0E9DE493-19D7-4EC9-97C9-5F26233F1106}" presName="process" presStyleCnt="0"/>
      <dgm:spPr/>
    </dgm:pt>
    <dgm:pt modelId="{1439717B-283C-48FF-AF62-1990F52B6512}" type="pres">
      <dgm:prSet presAssocID="{FB986F71-3126-4196-BD30-74AEDC39A1CA}" presName="composite1" presStyleCnt="0"/>
      <dgm:spPr/>
    </dgm:pt>
    <dgm:pt modelId="{BCCE6711-D1D8-4B2C-917E-41AB5A6114A8}" type="pres">
      <dgm:prSet presAssocID="{FB986F71-3126-4196-BD30-74AEDC39A1CA}" presName="dummyNode1" presStyleLbl="node1" presStyleIdx="0" presStyleCnt="3"/>
      <dgm:spPr/>
    </dgm:pt>
    <dgm:pt modelId="{96015622-8A46-45CF-A72A-2856B699B374}" type="pres">
      <dgm:prSet presAssocID="{FB986F71-3126-4196-BD30-74AEDC39A1CA}" presName="childNode1" presStyleLbl="bgAcc1" presStyleIdx="0" presStyleCnt="3">
        <dgm:presLayoutVars>
          <dgm:bulletEnabled val="1"/>
        </dgm:presLayoutVars>
      </dgm:prSet>
      <dgm:spPr/>
    </dgm:pt>
    <dgm:pt modelId="{BFE859F2-A9E8-4F95-9161-8EC68F2D30C4}" type="pres">
      <dgm:prSet presAssocID="{FB986F71-3126-4196-BD30-74AEDC39A1CA}" presName="childNode1tx" presStyleLbl="bgAcc1" presStyleIdx="0" presStyleCnt="3">
        <dgm:presLayoutVars>
          <dgm:bulletEnabled val="1"/>
        </dgm:presLayoutVars>
      </dgm:prSet>
      <dgm:spPr/>
    </dgm:pt>
    <dgm:pt modelId="{E18C6CF4-EDEB-4539-A36D-E0355B626199}" type="pres">
      <dgm:prSet presAssocID="{FB986F71-3126-4196-BD30-74AEDC39A1CA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D9FCD5E9-9E94-4534-BAB4-3DB8EB44E7D0}" type="pres">
      <dgm:prSet presAssocID="{FB986F71-3126-4196-BD30-74AEDC39A1CA}" presName="connSite1" presStyleCnt="0"/>
      <dgm:spPr/>
    </dgm:pt>
    <dgm:pt modelId="{6A63D16E-EEE6-4267-97EA-5AD7D2BC4E84}" type="pres">
      <dgm:prSet presAssocID="{D0B150DF-3AA4-454C-8652-25880449C422}" presName="Name9" presStyleLbl="sibTrans2D1" presStyleIdx="0" presStyleCnt="2"/>
      <dgm:spPr/>
    </dgm:pt>
    <dgm:pt modelId="{59BAED1E-A4FE-4FA3-8716-57917AF47F38}" type="pres">
      <dgm:prSet presAssocID="{F6D27D1B-CDCB-481F-B8FA-AB31B2A119DE}" presName="composite2" presStyleCnt="0"/>
      <dgm:spPr/>
    </dgm:pt>
    <dgm:pt modelId="{5C833856-7FAF-4B27-932C-67C7D08339F2}" type="pres">
      <dgm:prSet presAssocID="{F6D27D1B-CDCB-481F-B8FA-AB31B2A119DE}" presName="dummyNode2" presStyleLbl="node1" presStyleIdx="0" presStyleCnt="3"/>
      <dgm:spPr/>
    </dgm:pt>
    <dgm:pt modelId="{E83793B4-2C5C-4D90-82FA-E5EE4745664D}" type="pres">
      <dgm:prSet presAssocID="{F6D27D1B-CDCB-481F-B8FA-AB31B2A119DE}" presName="childNode2" presStyleLbl="bgAcc1" presStyleIdx="1" presStyleCnt="3">
        <dgm:presLayoutVars>
          <dgm:bulletEnabled val="1"/>
        </dgm:presLayoutVars>
      </dgm:prSet>
      <dgm:spPr/>
    </dgm:pt>
    <dgm:pt modelId="{67FFE978-6FBE-4424-80BE-B9E4B4DD0695}" type="pres">
      <dgm:prSet presAssocID="{F6D27D1B-CDCB-481F-B8FA-AB31B2A119DE}" presName="childNode2tx" presStyleLbl="bgAcc1" presStyleIdx="1" presStyleCnt="3">
        <dgm:presLayoutVars>
          <dgm:bulletEnabled val="1"/>
        </dgm:presLayoutVars>
      </dgm:prSet>
      <dgm:spPr/>
    </dgm:pt>
    <dgm:pt modelId="{029D1FDE-4DD7-4FA5-8C70-0C747477B66C}" type="pres">
      <dgm:prSet presAssocID="{F6D27D1B-CDCB-481F-B8FA-AB31B2A119DE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C2556EF6-41FF-46C6-8829-911BFA533FFE}" type="pres">
      <dgm:prSet presAssocID="{F6D27D1B-CDCB-481F-B8FA-AB31B2A119DE}" presName="connSite2" presStyleCnt="0"/>
      <dgm:spPr/>
    </dgm:pt>
    <dgm:pt modelId="{DC2A0ADB-DCE3-4BF4-9952-0394865777AC}" type="pres">
      <dgm:prSet presAssocID="{7AEB6639-3258-49E8-8B1F-B4A9C61922BE}" presName="Name18" presStyleLbl="sibTrans2D1" presStyleIdx="1" presStyleCnt="2"/>
      <dgm:spPr/>
    </dgm:pt>
    <dgm:pt modelId="{A874A3A3-A340-4ABC-99B5-7529D4415335}" type="pres">
      <dgm:prSet presAssocID="{58828492-5CEF-4AFE-95CB-5D7E6A18158B}" presName="composite1" presStyleCnt="0"/>
      <dgm:spPr/>
    </dgm:pt>
    <dgm:pt modelId="{14032C0B-60AE-432B-A713-F993D1C4BA8F}" type="pres">
      <dgm:prSet presAssocID="{58828492-5CEF-4AFE-95CB-5D7E6A18158B}" presName="dummyNode1" presStyleLbl="node1" presStyleIdx="1" presStyleCnt="3"/>
      <dgm:spPr/>
    </dgm:pt>
    <dgm:pt modelId="{69C28D3B-E083-42DF-9EA0-916CA12125A9}" type="pres">
      <dgm:prSet presAssocID="{58828492-5CEF-4AFE-95CB-5D7E6A18158B}" presName="childNode1" presStyleLbl="bgAcc1" presStyleIdx="2" presStyleCnt="3">
        <dgm:presLayoutVars>
          <dgm:bulletEnabled val="1"/>
        </dgm:presLayoutVars>
      </dgm:prSet>
      <dgm:spPr/>
    </dgm:pt>
    <dgm:pt modelId="{843715D2-C2C2-41EB-BDA3-21230FBA46DB}" type="pres">
      <dgm:prSet presAssocID="{58828492-5CEF-4AFE-95CB-5D7E6A18158B}" presName="childNode1tx" presStyleLbl="bgAcc1" presStyleIdx="2" presStyleCnt="3">
        <dgm:presLayoutVars>
          <dgm:bulletEnabled val="1"/>
        </dgm:presLayoutVars>
      </dgm:prSet>
      <dgm:spPr/>
    </dgm:pt>
    <dgm:pt modelId="{047F5837-10E2-4FFC-A492-DB8A19EF48CA}" type="pres">
      <dgm:prSet presAssocID="{58828492-5CEF-4AFE-95CB-5D7E6A18158B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7D6A154D-27BB-4CCE-9250-BCDD2CD5C383}" type="pres">
      <dgm:prSet presAssocID="{58828492-5CEF-4AFE-95CB-5D7E6A18158B}" presName="connSite1" presStyleCnt="0"/>
      <dgm:spPr/>
    </dgm:pt>
  </dgm:ptLst>
  <dgm:cxnLst>
    <dgm:cxn modelId="{CA96E113-7151-48C8-B4D5-7AA211772CC8}" srcId="{F6D27D1B-CDCB-481F-B8FA-AB31B2A119DE}" destId="{65B6D8B9-E558-4264-B37F-7B4B2A8896DF}" srcOrd="1" destOrd="0" parTransId="{04F5A724-3AA7-4E78-B992-BCB3E916993F}" sibTransId="{370A79FF-9957-49E1-811F-78AB198DD9E0}"/>
    <dgm:cxn modelId="{1FE4D618-724E-4829-BED3-DAA3C651B769}" type="presOf" srcId="{0B00F5A8-A0EF-4111-9D86-004317B4F49E}" destId="{E83793B4-2C5C-4D90-82FA-E5EE4745664D}" srcOrd="0" destOrd="0" presId="urn:microsoft.com/office/officeart/2005/8/layout/hProcess4"/>
    <dgm:cxn modelId="{A08CE81F-A93E-429F-943D-3B3662A0C042}" type="presOf" srcId="{F6D27D1B-CDCB-481F-B8FA-AB31B2A119DE}" destId="{029D1FDE-4DD7-4FA5-8C70-0C747477B66C}" srcOrd="0" destOrd="0" presId="urn:microsoft.com/office/officeart/2005/8/layout/hProcess4"/>
    <dgm:cxn modelId="{ECE9152A-59A8-4A3A-9D34-DB38A074F636}" srcId="{0E9DE493-19D7-4EC9-97C9-5F26233F1106}" destId="{58828492-5CEF-4AFE-95CB-5D7E6A18158B}" srcOrd="2" destOrd="0" parTransId="{F664BA43-1B81-496F-A04E-CE4B4A525697}" sibTransId="{2D386477-EC66-449A-8D41-5F8A212C3D8E}"/>
    <dgm:cxn modelId="{2D5B3E3B-3EE5-4072-933E-27DF5400591C}" srcId="{FB986F71-3126-4196-BD30-74AEDC39A1CA}" destId="{AB2E8498-CC81-452F-A895-08F3845AA347}" srcOrd="0" destOrd="0" parTransId="{4C65E2C8-0CBB-4D8C-AD60-6B0105C62B84}" sibTransId="{9A1F3304-AA9E-4FBC-89BA-9095C80E47C9}"/>
    <dgm:cxn modelId="{E33DA73B-C4A7-472D-88E9-D1B7FEC0C1F5}" type="presOf" srcId="{BF381BD4-48DC-48BF-8C18-C307CDD4D490}" destId="{BFE859F2-A9E8-4F95-9161-8EC68F2D30C4}" srcOrd="1" destOrd="1" presId="urn:microsoft.com/office/officeart/2005/8/layout/hProcess4"/>
    <dgm:cxn modelId="{8B37FE40-D7C8-473A-9D2D-D33173B003E6}" type="presOf" srcId="{6E7DBE00-7E5B-46F8-BBA0-CF0079A58E82}" destId="{843715D2-C2C2-41EB-BDA3-21230FBA46DB}" srcOrd="1" destOrd="1" presId="urn:microsoft.com/office/officeart/2005/8/layout/hProcess4"/>
    <dgm:cxn modelId="{241A4F42-3815-4A3A-A31B-C5E11FFB5E6D}" type="presOf" srcId="{FB986F71-3126-4196-BD30-74AEDC39A1CA}" destId="{E18C6CF4-EDEB-4539-A36D-E0355B626199}" srcOrd="0" destOrd="0" presId="urn:microsoft.com/office/officeart/2005/8/layout/hProcess4"/>
    <dgm:cxn modelId="{402F9D43-6A91-4B87-83A0-426BC9CD76A6}" type="presOf" srcId="{0B00F5A8-A0EF-4111-9D86-004317B4F49E}" destId="{67FFE978-6FBE-4424-80BE-B9E4B4DD0695}" srcOrd="1" destOrd="0" presId="urn:microsoft.com/office/officeart/2005/8/layout/hProcess4"/>
    <dgm:cxn modelId="{4143D757-8617-4C89-8322-E3B29A1874AF}" srcId="{58828492-5CEF-4AFE-95CB-5D7E6A18158B}" destId="{68838C34-4D02-49F8-ADD7-BFA90D87B7EA}" srcOrd="0" destOrd="0" parTransId="{F2AD00AD-6A23-4C89-A107-68EF5D1F0B94}" sibTransId="{FFC4FCE7-6F2F-4F91-A74A-7C4C32A81657}"/>
    <dgm:cxn modelId="{1423FC72-83C7-4510-8021-28EAEA493E68}" srcId="{0E9DE493-19D7-4EC9-97C9-5F26233F1106}" destId="{FB986F71-3126-4196-BD30-74AEDC39A1CA}" srcOrd="0" destOrd="0" parTransId="{9B3CE34A-9B3E-4D5F-94E0-DFBB94FF5A03}" sibTransId="{D0B150DF-3AA4-454C-8652-25880449C422}"/>
    <dgm:cxn modelId="{E1602188-B573-41FF-9095-7B40F9CA44C2}" type="presOf" srcId="{6E7DBE00-7E5B-46F8-BBA0-CF0079A58E82}" destId="{69C28D3B-E083-42DF-9EA0-916CA12125A9}" srcOrd="0" destOrd="1" presId="urn:microsoft.com/office/officeart/2005/8/layout/hProcess4"/>
    <dgm:cxn modelId="{550EC38B-566A-4081-A7BE-0E49BE02764D}" type="presOf" srcId="{AB2E8498-CC81-452F-A895-08F3845AA347}" destId="{BFE859F2-A9E8-4F95-9161-8EC68F2D30C4}" srcOrd="1" destOrd="0" presId="urn:microsoft.com/office/officeart/2005/8/layout/hProcess4"/>
    <dgm:cxn modelId="{A63D53AC-541A-4D09-9620-8B1C8D7B91DE}" srcId="{0E9DE493-19D7-4EC9-97C9-5F26233F1106}" destId="{F6D27D1B-CDCB-481F-B8FA-AB31B2A119DE}" srcOrd="1" destOrd="0" parTransId="{8A7BF306-8E53-4B16-9E7E-A79AE3DF6BE2}" sibTransId="{7AEB6639-3258-49E8-8B1F-B4A9C61922BE}"/>
    <dgm:cxn modelId="{4E74EABF-20DE-46D5-9BE9-0F84CEAF66AB}" type="presOf" srcId="{D0B150DF-3AA4-454C-8652-25880449C422}" destId="{6A63D16E-EEE6-4267-97EA-5AD7D2BC4E84}" srcOrd="0" destOrd="0" presId="urn:microsoft.com/office/officeart/2005/8/layout/hProcess4"/>
    <dgm:cxn modelId="{95276BC3-D2A9-422F-9390-BED3FD8C7BB0}" type="presOf" srcId="{0E9DE493-19D7-4EC9-97C9-5F26233F1106}" destId="{3960CFF8-4383-4382-8D6D-F2A00F508E8D}" srcOrd="0" destOrd="0" presId="urn:microsoft.com/office/officeart/2005/8/layout/hProcess4"/>
    <dgm:cxn modelId="{7EBBAEC4-0282-4F3E-860C-A6A26E3998F2}" type="presOf" srcId="{65B6D8B9-E558-4264-B37F-7B4B2A8896DF}" destId="{E83793B4-2C5C-4D90-82FA-E5EE4745664D}" srcOrd="0" destOrd="1" presId="urn:microsoft.com/office/officeart/2005/8/layout/hProcess4"/>
    <dgm:cxn modelId="{90D5F6C6-4E25-4C59-9DF6-6E2B25A59F46}" type="presOf" srcId="{68838C34-4D02-49F8-ADD7-BFA90D87B7EA}" destId="{69C28D3B-E083-42DF-9EA0-916CA12125A9}" srcOrd="0" destOrd="0" presId="urn:microsoft.com/office/officeart/2005/8/layout/hProcess4"/>
    <dgm:cxn modelId="{5F9EDECD-FB20-4615-B5EC-47255B2B532F}" srcId="{FB986F71-3126-4196-BD30-74AEDC39A1CA}" destId="{BF381BD4-48DC-48BF-8C18-C307CDD4D490}" srcOrd="1" destOrd="0" parTransId="{5D881325-883F-44A1-A5FB-E01856D07A5B}" sibTransId="{2C645F98-BC4B-4797-BC42-0872EA7B0575}"/>
    <dgm:cxn modelId="{A507C8D3-A0BB-44E4-82F7-15D18D34238D}" type="presOf" srcId="{68838C34-4D02-49F8-ADD7-BFA90D87B7EA}" destId="{843715D2-C2C2-41EB-BDA3-21230FBA46DB}" srcOrd="1" destOrd="0" presId="urn:microsoft.com/office/officeart/2005/8/layout/hProcess4"/>
    <dgm:cxn modelId="{FA45DADE-266F-4B82-B02F-D2732D8D9F51}" type="presOf" srcId="{58828492-5CEF-4AFE-95CB-5D7E6A18158B}" destId="{047F5837-10E2-4FFC-A492-DB8A19EF48CA}" srcOrd="0" destOrd="0" presId="urn:microsoft.com/office/officeart/2005/8/layout/hProcess4"/>
    <dgm:cxn modelId="{3D080EE7-BDF0-495B-A4FB-103A296CD73B}" srcId="{58828492-5CEF-4AFE-95CB-5D7E6A18158B}" destId="{6E7DBE00-7E5B-46F8-BBA0-CF0079A58E82}" srcOrd="1" destOrd="0" parTransId="{6FAC7821-43C2-4A12-9638-E9B1BDE7C8D8}" sibTransId="{65147ED7-18A4-49A5-9AEE-066FB0363316}"/>
    <dgm:cxn modelId="{86F910E7-C9D0-48E5-A3A3-C70127E96FC1}" srcId="{F6D27D1B-CDCB-481F-B8FA-AB31B2A119DE}" destId="{0B00F5A8-A0EF-4111-9D86-004317B4F49E}" srcOrd="0" destOrd="0" parTransId="{EC916B99-8D26-4265-B7BE-BB461C68DA5C}" sibTransId="{CE48C676-980A-4BAC-A3C8-9ABC315DAE51}"/>
    <dgm:cxn modelId="{835CA1EF-8C73-4A92-AB14-7F18CFCB3BBE}" type="presOf" srcId="{65B6D8B9-E558-4264-B37F-7B4B2A8896DF}" destId="{67FFE978-6FBE-4424-80BE-B9E4B4DD0695}" srcOrd="1" destOrd="1" presId="urn:microsoft.com/office/officeart/2005/8/layout/hProcess4"/>
    <dgm:cxn modelId="{FCC960F1-FFDB-446D-9C7D-06DB34FE036C}" type="presOf" srcId="{BF381BD4-48DC-48BF-8C18-C307CDD4D490}" destId="{96015622-8A46-45CF-A72A-2856B699B374}" srcOrd="0" destOrd="1" presId="urn:microsoft.com/office/officeart/2005/8/layout/hProcess4"/>
    <dgm:cxn modelId="{732F9AFA-01BF-4C18-A659-D951BF9FC05D}" type="presOf" srcId="{AB2E8498-CC81-452F-A895-08F3845AA347}" destId="{96015622-8A46-45CF-A72A-2856B699B374}" srcOrd="0" destOrd="0" presId="urn:microsoft.com/office/officeart/2005/8/layout/hProcess4"/>
    <dgm:cxn modelId="{E95209FE-82B0-40EF-AFE6-D8CCCCEA50E1}" type="presOf" srcId="{7AEB6639-3258-49E8-8B1F-B4A9C61922BE}" destId="{DC2A0ADB-DCE3-4BF4-9952-0394865777AC}" srcOrd="0" destOrd="0" presId="urn:microsoft.com/office/officeart/2005/8/layout/hProcess4"/>
    <dgm:cxn modelId="{89F19664-F574-44B4-924E-3D107B743F23}" type="presParOf" srcId="{3960CFF8-4383-4382-8D6D-F2A00F508E8D}" destId="{366CFF54-5C8F-47F9-BFD8-D9AF3EADDA3E}" srcOrd="0" destOrd="0" presId="urn:microsoft.com/office/officeart/2005/8/layout/hProcess4"/>
    <dgm:cxn modelId="{75C41B37-1CBE-4C45-8C4B-850855BD27C4}" type="presParOf" srcId="{3960CFF8-4383-4382-8D6D-F2A00F508E8D}" destId="{13688FBD-4079-41FE-A6A2-B5B0F293E6BF}" srcOrd="1" destOrd="0" presId="urn:microsoft.com/office/officeart/2005/8/layout/hProcess4"/>
    <dgm:cxn modelId="{3AA8FE4E-D0FB-4F4F-9F35-7B6B4E7D5E8D}" type="presParOf" srcId="{3960CFF8-4383-4382-8D6D-F2A00F508E8D}" destId="{224851B6-C14D-49DE-883B-A13003DA4601}" srcOrd="2" destOrd="0" presId="urn:microsoft.com/office/officeart/2005/8/layout/hProcess4"/>
    <dgm:cxn modelId="{A4DAABAE-FB49-4E79-80B0-1264A8E539FF}" type="presParOf" srcId="{224851B6-C14D-49DE-883B-A13003DA4601}" destId="{1439717B-283C-48FF-AF62-1990F52B6512}" srcOrd="0" destOrd="0" presId="urn:microsoft.com/office/officeart/2005/8/layout/hProcess4"/>
    <dgm:cxn modelId="{6FFC75D9-47EB-48FF-90CD-91F117AC22B7}" type="presParOf" srcId="{1439717B-283C-48FF-AF62-1990F52B6512}" destId="{BCCE6711-D1D8-4B2C-917E-41AB5A6114A8}" srcOrd="0" destOrd="0" presId="urn:microsoft.com/office/officeart/2005/8/layout/hProcess4"/>
    <dgm:cxn modelId="{FEE85E3F-72E5-4071-8EA1-3623F81173A1}" type="presParOf" srcId="{1439717B-283C-48FF-AF62-1990F52B6512}" destId="{96015622-8A46-45CF-A72A-2856B699B374}" srcOrd="1" destOrd="0" presId="urn:microsoft.com/office/officeart/2005/8/layout/hProcess4"/>
    <dgm:cxn modelId="{AC4982ED-AD83-45D0-AD2F-455F7901AF9F}" type="presParOf" srcId="{1439717B-283C-48FF-AF62-1990F52B6512}" destId="{BFE859F2-A9E8-4F95-9161-8EC68F2D30C4}" srcOrd="2" destOrd="0" presId="urn:microsoft.com/office/officeart/2005/8/layout/hProcess4"/>
    <dgm:cxn modelId="{565E0706-6737-49AB-A631-19EA6E16791C}" type="presParOf" srcId="{1439717B-283C-48FF-AF62-1990F52B6512}" destId="{E18C6CF4-EDEB-4539-A36D-E0355B626199}" srcOrd="3" destOrd="0" presId="urn:microsoft.com/office/officeart/2005/8/layout/hProcess4"/>
    <dgm:cxn modelId="{0F8395D2-489A-4650-9E19-52FEC57A410B}" type="presParOf" srcId="{1439717B-283C-48FF-AF62-1990F52B6512}" destId="{D9FCD5E9-9E94-4534-BAB4-3DB8EB44E7D0}" srcOrd="4" destOrd="0" presId="urn:microsoft.com/office/officeart/2005/8/layout/hProcess4"/>
    <dgm:cxn modelId="{9204B803-0CC8-4F9E-AC95-C709626A9F47}" type="presParOf" srcId="{224851B6-C14D-49DE-883B-A13003DA4601}" destId="{6A63D16E-EEE6-4267-97EA-5AD7D2BC4E84}" srcOrd="1" destOrd="0" presId="urn:microsoft.com/office/officeart/2005/8/layout/hProcess4"/>
    <dgm:cxn modelId="{DF63E90D-523A-4A3D-8E96-876C4878E690}" type="presParOf" srcId="{224851B6-C14D-49DE-883B-A13003DA4601}" destId="{59BAED1E-A4FE-4FA3-8716-57917AF47F38}" srcOrd="2" destOrd="0" presId="urn:microsoft.com/office/officeart/2005/8/layout/hProcess4"/>
    <dgm:cxn modelId="{ABC2BBAC-ABC6-4828-A656-FF0E45449B5D}" type="presParOf" srcId="{59BAED1E-A4FE-4FA3-8716-57917AF47F38}" destId="{5C833856-7FAF-4B27-932C-67C7D08339F2}" srcOrd="0" destOrd="0" presId="urn:microsoft.com/office/officeart/2005/8/layout/hProcess4"/>
    <dgm:cxn modelId="{57A8C77F-8539-4ED5-8B3E-AA69AEF39063}" type="presParOf" srcId="{59BAED1E-A4FE-4FA3-8716-57917AF47F38}" destId="{E83793B4-2C5C-4D90-82FA-E5EE4745664D}" srcOrd="1" destOrd="0" presId="urn:microsoft.com/office/officeart/2005/8/layout/hProcess4"/>
    <dgm:cxn modelId="{13C487BA-883D-4A71-9789-EB655F6279D7}" type="presParOf" srcId="{59BAED1E-A4FE-4FA3-8716-57917AF47F38}" destId="{67FFE978-6FBE-4424-80BE-B9E4B4DD0695}" srcOrd="2" destOrd="0" presId="urn:microsoft.com/office/officeart/2005/8/layout/hProcess4"/>
    <dgm:cxn modelId="{9DE711C0-DAD0-490A-8F9F-84EFF58B67F2}" type="presParOf" srcId="{59BAED1E-A4FE-4FA3-8716-57917AF47F38}" destId="{029D1FDE-4DD7-4FA5-8C70-0C747477B66C}" srcOrd="3" destOrd="0" presId="urn:microsoft.com/office/officeart/2005/8/layout/hProcess4"/>
    <dgm:cxn modelId="{7E60F800-B699-4C90-AE8B-FFA3C1DBAC2A}" type="presParOf" srcId="{59BAED1E-A4FE-4FA3-8716-57917AF47F38}" destId="{C2556EF6-41FF-46C6-8829-911BFA533FFE}" srcOrd="4" destOrd="0" presId="urn:microsoft.com/office/officeart/2005/8/layout/hProcess4"/>
    <dgm:cxn modelId="{15EEC923-9DD9-45F9-B1CE-E90ADC8BB3B2}" type="presParOf" srcId="{224851B6-C14D-49DE-883B-A13003DA4601}" destId="{DC2A0ADB-DCE3-4BF4-9952-0394865777AC}" srcOrd="3" destOrd="0" presId="urn:microsoft.com/office/officeart/2005/8/layout/hProcess4"/>
    <dgm:cxn modelId="{F83CC031-B411-4234-8023-6E45E782DC1B}" type="presParOf" srcId="{224851B6-C14D-49DE-883B-A13003DA4601}" destId="{A874A3A3-A340-4ABC-99B5-7529D4415335}" srcOrd="4" destOrd="0" presId="urn:microsoft.com/office/officeart/2005/8/layout/hProcess4"/>
    <dgm:cxn modelId="{7B362966-E9AB-40B9-8761-1F07E738ED93}" type="presParOf" srcId="{A874A3A3-A340-4ABC-99B5-7529D4415335}" destId="{14032C0B-60AE-432B-A713-F993D1C4BA8F}" srcOrd="0" destOrd="0" presId="urn:microsoft.com/office/officeart/2005/8/layout/hProcess4"/>
    <dgm:cxn modelId="{7577A14F-C73F-4E1A-8760-544ED1967544}" type="presParOf" srcId="{A874A3A3-A340-4ABC-99B5-7529D4415335}" destId="{69C28D3B-E083-42DF-9EA0-916CA12125A9}" srcOrd="1" destOrd="0" presId="urn:microsoft.com/office/officeart/2005/8/layout/hProcess4"/>
    <dgm:cxn modelId="{1637F8A1-F9FA-4AC7-AA80-AC52DBF6427F}" type="presParOf" srcId="{A874A3A3-A340-4ABC-99B5-7529D4415335}" destId="{843715D2-C2C2-41EB-BDA3-21230FBA46DB}" srcOrd="2" destOrd="0" presId="urn:microsoft.com/office/officeart/2005/8/layout/hProcess4"/>
    <dgm:cxn modelId="{C3A1CE6A-C0A2-460E-AEC5-91898FCAB7C6}" type="presParOf" srcId="{A874A3A3-A340-4ABC-99B5-7529D4415335}" destId="{047F5837-10E2-4FFC-A492-DB8A19EF48CA}" srcOrd="3" destOrd="0" presId="urn:microsoft.com/office/officeart/2005/8/layout/hProcess4"/>
    <dgm:cxn modelId="{B0B35EFC-EC0D-408D-96C0-AAE23E559E96}" type="presParOf" srcId="{A874A3A3-A340-4ABC-99B5-7529D4415335}" destId="{7D6A154D-27BB-4CCE-9250-BCDD2CD5C383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015622-8A46-45CF-A72A-2856B699B374}">
      <dsp:nvSpPr>
        <dsp:cNvPr id="0" name=""/>
        <dsp:cNvSpPr/>
      </dsp:nvSpPr>
      <dsp:spPr>
        <a:xfrm>
          <a:off x="36244" y="1049273"/>
          <a:ext cx="2444561" cy="20162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Task description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Task description</a:t>
          </a:r>
        </a:p>
      </dsp:txBody>
      <dsp:txXfrm>
        <a:off x="82644" y="1095673"/>
        <a:ext cx="2351761" cy="1491398"/>
      </dsp:txXfrm>
    </dsp:sp>
    <dsp:sp modelId="{6A63D16E-EEE6-4267-97EA-5AD7D2BC4E84}">
      <dsp:nvSpPr>
        <dsp:cNvPr id="0" name=""/>
        <dsp:cNvSpPr/>
      </dsp:nvSpPr>
      <dsp:spPr>
        <a:xfrm>
          <a:off x="1394360" y="1473226"/>
          <a:ext cx="2779003" cy="2779003"/>
        </a:xfrm>
        <a:prstGeom prst="leftCircularArrow">
          <a:avLst>
            <a:gd name="adj1" fmla="val 3451"/>
            <a:gd name="adj2" fmla="val 427731"/>
            <a:gd name="adj3" fmla="val 2203242"/>
            <a:gd name="adj4" fmla="val 9024489"/>
            <a:gd name="adj5" fmla="val 4027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18C6CF4-EDEB-4539-A36D-E0355B626199}">
      <dsp:nvSpPr>
        <dsp:cNvPr id="0" name=""/>
        <dsp:cNvSpPr/>
      </dsp:nvSpPr>
      <dsp:spPr>
        <a:xfrm>
          <a:off x="579480" y="2633472"/>
          <a:ext cx="2172943" cy="86410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Step 1 Title</a:t>
          </a:r>
        </a:p>
      </dsp:txBody>
      <dsp:txXfrm>
        <a:off x="604789" y="2658781"/>
        <a:ext cx="2122325" cy="813490"/>
      </dsp:txXfrm>
    </dsp:sp>
    <dsp:sp modelId="{E83793B4-2C5C-4D90-82FA-E5EE4745664D}">
      <dsp:nvSpPr>
        <dsp:cNvPr id="0" name=""/>
        <dsp:cNvSpPr/>
      </dsp:nvSpPr>
      <dsp:spPr>
        <a:xfrm>
          <a:off x="3209147" y="1049274"/>
          <a:ext cx="2444561" cy="20162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Task description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Task description</a:t>
          </a:r>
        </a:p>
      </dsp:txBody>
      <dsp:txXfrm>
        <a:off x="3255547" y="1527728"/>
        <a:ext cx="2351761" cy="1491398"/>
      </dsp:txXfrm>
    </dsp:sp>
    <dsp:sp modelId="{DC2A0ADB-DCE3-4BF4-9952-0394865777AC}">
      <dsp:nvSpPr>
        <dsp:cNvPr id="0" name=""/>
        <dsp:cNvSpPr/>
      </dsp:nvSpPr>
      <dsp:spPr>
        <a:xfrm>
          <a:off x="4546892" y="-216486"/>
          <a:ext cx="3091364" cy="3091364"/>
        </a:xfrm>
        <a:prstGeom prst="circularArrow">
          <a:avLst>
            <a:gd name="adj1" fmla="val 3103"/>
            <a:gd name="adj2" fmla="val 381347"/>
            <a:gd name="adj3" fmla="val 19443143"/>
            <a:gd name="adj4" fmla="val 12575511"/>
            <a:gd name="adj5" fmla="val 362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29D1FDE-4DD7-4FA5-8C70-0C747477B66C}">
      <dsp:nvSpPr>
        <dsp:cNvPr id="0" name=""/>
        <dsp:cNvSpPr/>
      </dsp:nvSpPr>
      <dsp:spPr>
        <a:xfrm>
          <a:off x="3752383" y="617220"/>
          <a:ext cx="2172943" cy="86410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Step 2 Title</a:t>
          </a:r>
        </a:p>
      </dsp:txBody>
      <dsp:txXfrm>
        <a:off x="3777692" y="642529"/>
        <a:ext cx="2122325" cy="813490"/>
      </dsp:txXfrm>
    </dsp:sp>
    <dsp:sp modelId="{69C28D3B-E083-42DF-9EA0-916CA12125A9}">
      <dsp:nvSpPr>
        <dsp:cNvPr id="0" name=""/>
        <dsp:cNvSpPr/>
      </dsp:nvSpPr>
      <dsp:spPr>
        <a:xfrm>
          <a:off x="6382050" y="1049273"/>
          <a:ext cx="2444561" cy="20162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/>
            <a:t>Task description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Task description</a:t>
          </a:r>
        </a:p>
      </dsp:txBody>
      <dsp:txXfrm>
        <a:off x="6428450" y="1095673"/>
        <a:ext cx="2351761" cy="1491398"/>
      </dsp:txXfrm>
    </dsp:sp>
    <dsp:sp modelId="{047F5837-10E2-4FFC-A492-DB8A19EF48CA}">
      <dsp:nvSpPr>
        <dsp:cNvPr id="0" name=""/>
        <dsp:cNvSpPr/>
      </dsp:nvSpPr>
      <dsp:spPr>
        <a:xfrm>
          <a:off x="6925286" y="2633472"/>
          <a:ext cx="2172943" cy="86410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Step 3 Title</a:t>
          </a:r>
        </a:p>
      </dsp:txBody>
      <dsp:txXfrm>
        <a:off x="6950595" y="2658781"/>
        <a:ext cx="2122325" cy="813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4/15/21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4/15/21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estimates for full bathroom square feet from an online search for ”average full bathroom size”.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84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4/15/21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4/15/21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4/15/21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4/15/21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4/15/21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4/15/21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4/15/21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4/15/21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4/15/21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4/15/21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4/15/21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Evaluating Home Renovation Opportunities in </a:t>
            </a:r>
            <a:br>
              <a:rPr lang="en-US" dirty="0"/>
            </a:br>
            <a:r>
              <a:rPr lang="en-US" dirty="0"/>
              <a:t>King County, WA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Analysis by Brian Bentson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425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- 3</a:t>
            </a:r>
          </a:p>
        </p:txBody>
      </p:sp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2FE917-CD37-CE4E-9C47-8F20EF933762}"/>
              </a:ext>
            </a:extLst>
          </p:cNvPr>
          <p:cNvSpPr/>
          <p:nvPr/>
        </p:nvSpPr>
        <p:spPr>
          <a:xfrm>
            <a:off x="3048000" y="3105835"/>
            <a:ext cx="6092825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split homes based on </a:t>
            </a:r>
            <a:r>
              <a:rPr lang="en-US" dirty="0" err="1"/>
              <a:t>sqft_living</a:t>
            </a:r>
            <a:r>
              <a:rPr lang="en-US" dirty="0"/>
              <a:t>/</a:t>
            </a:r>
            <a:r>
              <a:rPr lang="en-US" dirty="0" err="1"/>
              <a:t>sqft_lot</a:t>
            </a:r>
            <a:r>
              <a:rPr lang="en-US" dirty="0"/>
              <a:t> to get a townhomes vs single family homes</a:t>
            </a:r>
          </a:p>
        </p:txBody>
      </p:sp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- 4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13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- 5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Picture Placeholder 1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110850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313C7481-106B-6C47-983B-DAEDE219BC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294" b="95883" l="6186" r="96804">
                        <a14:foregroundMark x1="6186" y1="40348" x2="6186" y2="40348"/>
                        <a14:foregroundMark x1="12577" y1="25892" x2="12577" y2="25892"/>
                        <a14:foregroundMark x1="12887" y1="28454" x2="12887" y2="28454"/>
                        <a14:foregroundMark x1="14124" y1="25709" x2="14124" y2="25709"/>
                        <a14:foregroundMark x1="19175" y1="24245" x2="19588" y2="20220"/>
                        <a14:foregroundMark x1="14227" y1="6313" x2="18351" y2="8875"/>
                        <a14:foregroundMark x1="31959" y1="3294" x2="31959" y2="3294"/>
                        <a14:foregroundMark x1="92268" y1="32479" x2="92268" y2="32479"/>
                        <a14:foregroundMark x1="97010" y1="29552" x2="97010" y2="29552"/>
                        <a14:foregroundMark x1="77423" y1="91491" x2="77423" y2="91491"/>
                        <a14:foregroundMark x1="78454" y1="95883" x2="78454" y2="95883"/>
                        <a14:foregroundMark x1="11443" y1="43641" x2="11443" y2="43641"/>
                        <a14:foregroundMark x1="12680" y1="18390" x2="12680" y2="18390"/>
                        <a14:foregroundMark x1="13814" y1="19030" x2="13814" y2="19030"/>
                        <a14:foregroundMark x1="15165" y1="18939" x2="16739" y2="19718"/>
                        <a14:foregroundMark x1="14015" y1="18370" x2="15165" y2="18939"/>
                        <a14:foregroundMark x1="14433" y1="11802" x2="14639" y2="14639"/>
                        <a14:foregroundMark x1="14742" y1="16011" x2="20103" y2="14730"/>
                        <a14:foregroundMark x1="16495" y1="17749" x2="16495" y2="17749"/>
                        <a14:foregroundMark x1="17113" y1="17749" x2="17113" y2="17749"/>
                        <a14:foregroundMark x1="17113" y1="17475" x2="17113" y2="17475"/>
                        <a14:foregroundMark x1="17423" y1="17566" x2="17423" y2="17566"/>
                        <a14:foregroundMark x1="19175" y1="18115" x2="19175" y2="18115"/>
                        <a14:foregroundMark x1="19175" y1="18115" x2="19175" y2="18115"/>
                        <a14:foregroundMark x1="17423" y1="20494" x2="16907" y2="20586"/>
                        <a14:foregroundMark x1="11134" y1="16834" x2="11134" y2="16834"/>
                        <a14:foregroundMark x1="12887" y1="16834" x2="12887" y2="16834"/>
                        <a14:foregroundMark x1="18144" y1="18024" x2="18144" y2="18024"/>
                        <a14:foregroundMark x1="18144" y1="18573" x2="18144" y2="18573"/>
                        <a14:foregroundMark x1="18041" y1="18390" x2="18351" y2="18756"/>
                        <a14:backgroundMark x1="12784" y1="16560" x2="12784" y2="16560"/>
                        <a14:backgroundMark x1="11856" y1="16285" x2="11856" y2="16285"/>
                        <a14:backgroundMark x1="13402" y1="16834" x2="13402" y2="16834"/>
                        <a14:backgroundMark x1="13814" y1="17109" x2="13814" y2="17109"/>
                        <a14:backgroundMark x1="14639" y1="17475" x2="14639" y2="17475"/>
                        <a14:backgroundMark x1="17113" y1="18939" x2="17113" y2="18939"/>
                        <a14:backgroundMark x1="17629" y1="18024" x2="17629" y2="18024"/>
                        <a14:backgroundMark x1="17938" y1="17841" x2="17938" y2="17841"/>
                        <a14:backgroundMark x1="18247" y1="17841" x2="18247" y2="17841"/>
                        <a14:backgroundMark x1="18557" y1="17932" x2="18557" y2="17932"/>
                        <a14:backgroundMark x1="18763" y1="18390" x2="18763" y2="18390"/>
                        <a14:backgroundMark x1="18866" y1="18298" x2="18866" y2="18298"/>
                        <a14:backgroundMark x1="18866" y1="18207" x2="18866" y2="18207"/>
                        <a14:backgroundMark x1="18866" y1="18298" x2="18866" y2="18298"/>
                        <a14:backgroundMark x1="18866" y1="18207" x2="18866" y2="18298"/>
                        <a14:backgroundMark x1="18763" y1="18207" x2="18763" y2="182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05" y="939911"/>
            <a:ext cx="4865463" cy="5482424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5612" y="190500"/>
            <a:ext cx="9144001" cy="685800"/>
          </a:xfrm>
        </p:spPr>
        <p:txBody>
          <a:bodyPr/>
          <a:lstStyle/>
          <a:p>
            <a:r>
              <a:rPr lang="en-US" dirty="0"/>
              <a:t>Analysis Overview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246812" y="1143000"/>
            <a:ext cx="4953000" cy="4114801"/>
          </a:xfrm>
        </p:spPr>
        <p:txBody>
          <a:bodyPr/>
          <a:lstStyle/>
          <a:p>
            <a:r>
              <a:rPr lang="en-US" dirty="0"/>
              <a:t>Emphasized features of a home which can be renovated that improve home value</a:t>
            </a:r>
          </a:p>
          <a:p>
            <a:r>
              <a:rPr lang="en-US" dirty="0"/>
              <a:t>~15,000 home sales analyzed from 2014 and 2015</a:t>
            </a:r>
          </a:p>
          <a:p>
            <a:r>
              <a:rPr lang="en-US" dirty="0"/>
              <a:t>Small and Midsize homes with less than 6 bedrooms</a:t>
            </a:r>
          </a:p>
          <a:p>
            <a:r>
              <a:rPr lang="en-US" dirty="0"/>
              <a:t>Linear Regression Modeling to understand how housing features affect price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FD138B-768B-2E43-BDFF-2ACD8C63A65E}"/>
              </a:ext>
            </a:extLst>
          </p:cNvPr>
          <p:cNvSpPr txBox="1"/>
          <p:nvPr/>
        </p:nvSpPr>
        <p:spPr>
          <a:xfrm>
            <a:off x="1854199" y="20574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Seattle</a:t>
            </a:r>
          </a:p>
        </p:txBody>
      </p:sp>
      <p:sp>
        <p:nvSpPr>
          <p:cNvPr id="5" name="5-Point Star 4">
            <a:extLst>
              <a:ext uri="{FF2B5EF4-FFF2-40B4-BE49-F238E27FC236}">
                <a16:creationId xmlns:a16="http://schemas.microsoft.com/office/drawing/2014/main" id="{7171A87D-1609-774C-BFDD-1C9E2020222D}"/>
              </a:ext>
            </a:extLst>
          </p:cNvPr>
          <p:cNvSpPr/>
          <p:nvPr/>
        </p:nvSpPr>
        <p:spPr>
          <a:xfrm>
            <a:off x="1854199" y="2127766"/>
            <a:ext cx="228600" cy="228600"/>
          </a:xfrm>
          <a:prstGeom prst="star5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icture containing icon&#10;&#10;Description automatically generated">
            <a:extLst>
              <a:ext uri="{FF2B5EF4-FFF2-40B4-BE49-F238E27FC236}">
                <a16:creationId xmlns:a16="http://schemas.microsoft.com/office/drawing/2014/main" id="{54F3036A-8B17-474F-B3A1-ACFE03F60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05" y="4794636"/>
            <a:ext cx="1977644" cy="58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5612" y="190500"/>
            <a:ext cx="9144001" cy="685800"/>
          </a:xfrm>
        </p:spPr>
        <p:txBody>
          <a:bodyPr/>
          <a:lstStyle/>
          <a:p>
            <a:r>
              <a:rPr lang="en-US" dirty="0"/>
              <a:t>Best Fit Modeling of Home Price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246812" y="1472784"/>
            <a:ext cx="4953000" cy="2881859"/>
          </a:xfrm>
        </p:spPr>
        <p:txBody>
          <a:bodyPr/>
          <a:lstStyle/>
          <a:p>
            <a:r>
              <a:rPr lang="en-US" dirty="0"/>
              <a:t>Selected optimal variables that correlate with Price</a:t>
            </a:r>
          </a:p>
          <a:p>
            <a:r>
              <a:rPr lang="en-US" dirty="0"/>
              <a:t>Focused analysis on center of the data</a:t>
            </a:r>
          </a:p>
          <a:p>
            <a:r>
              <a:rPr lang="en-US" dirty="0"/>
              <a:t>Model can explain 83% of the variation in price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3AF2849D-332D-9448-BCAE-488A4660B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50" y="1139252"/>
            <a:ext cx="5513162" cy="527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358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>
            <a:extLst>
              <a:ext uri="{FF2B5EF4-FFF2-40B4-BE49-F238E27FC236}">
                <a16:creationId xmlns:a16="http://schemas.microsoft.com/office/drawing/2014/main" id="{66294898-C6E0-AC48-B64F-B3319105E803}"/>
              </a:ext>
            </a:extLst>
          </p:cNvPr>
          <p:cNvSpPr txBox="1">
            <a:spLocks/>
          </p:cNvSpPr>
          <p:nvPr/>
        </p:nvSpPr>
        <p:spPr>
          <a:xfrm>
            <a:off x="455612" y="190500"/>
            <a:ext cx="10591800" cy="685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Biggest Drivers of Home Price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C6F9F3B-8ED4-C849-8E64-E47727490404}"/>
              </a:ext>
            </a:extLst>
          </p:cNvPr>
          <p:cNvGrpSpPr/>
          <p:nvPr/>
        </p:nvGrpSpPr>
        <p:grpSpPr>
          <a:xfrm>
            <a:off x="1491520" y="876299"/>
            <a:ext cx="9555891" cy="5559601"/>
            <a:chOff x="531812" y="838200"/>
            <a:chExt cx="8461476" cy="5314260"/>
          </a:xfrm>
        </p:grpSpPr>
        <p:pic>
          <p:nvPicPr>
            <p:cNvPr id="15" name="Picture 14" descr="Chart&#10;&#10;Description automatically generated">
              <a:extLst>
                <a:ext uri="{FF2B5EF4-FFF2-40B4-BE49-F238E27FC236}">
                  <a16:creationId xmlns:a16="http://schemas.microsoft.com/office/drawing/2014/main" id="{3A22DDA6-4382-E54B-8246-763E5D856E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752" b="89894" l="3682" r="98545">
                          <a14:foregroundMark x1="3767" y1="42021" x2="3767" y2="42021"/>
                          <a14:foregroundMark x1="14298" y1="60106" x2="14298" y2="60106"/>
                          <a14:foregroundMark x1="29110" y1="71099" x2="29110" y2="71099"/>
                          <a14:foregroundMark x1="37243" y1="72163" x2="37243" y2="72163"/>
                          <a14:foregroundMark x1="45120" y1="71277" x2="45120" y2="71277"/>
                          <a14:foregroundMark x1="52397" y1="73936" x2="52397" y2="73936"/>
                          <a14:foregroundMark x1="60873" y1="74468" x2="60873" y2="74468"/>
                          <a14:foregroundMark x1="68151" y1="74113" x2="68151" y2="74113"/>
                          <a14:foregroundMark x1="77911" y1="76241" x2="77911" y2="76241"/>
                          <a14:foregroundMark x1="94863" y1="77128" x2="94863" y2="77128"/>
                          <a14:foregroundMark x1="13613" y1="63830" x2="13613" y2="63830"/>
                          <a14:foregroundMark x1="13185" y1="65957" x2="13185" y2="65957"/>
                          <a14:foregroundMark x1="11986" y1="61348" x2="11986" y2="61348"/>
                          <a14:foregroundMark x1="4366" y1="53901" x2="4366" y2="53901"/>
                          <a14:foregroundMark x1="4709" y1="49113" x2="4709" y2="49113"/>
                          <a14:foregroundMark x1="4795" y1="45213" x2="4795" y2="45213"/>
                          <a14:foregroundMark x1="5223" y1="42021" x2="5223" y2="42021"/>
                          <a14:foregroundMark x1="4880" y1="44149" x2="3853" y2="55674"/>
                          <a14:foregroundMark x1="3853" y1="55674" x2="3938" y2="55674"/>
                          <a14:foregroundMark x1="88699" y1="76773" x2="88699" y2="76773"/>
                          <a14:backgroundMark x1="16267" y1="76241" x2="16267" y2="76241"/>
                          <a14:backgroundMark x1="16866" y1="76241" x2="16866" y2="76241"/>
                          <a14:backgroundMark x1="16952" y1="76596" x2="16952" y2="76596"/>
                          <a14:backgroundMark x1="16866" y1="76773" x2="16866" y2="76773"/>
                          <a14:backgroundMark x1="17038" y1="76596" x2="16353" y2="76596"/>
                          <a14:backgroundMark x1="17209" y1="76241" x2="16866" y2="76596"/>
                          <a14:backgroundMark x1="58562" y1="76418" x2="58562" y2="76418"/>
                          <a14:backgroundMark x1="58476" y1="76241" x2="58647" y2="76418"/>
                          <a14:backgroundMark x1="83647" y1="76596" x2="83733" y2="77128"/>
                          <a14:backgroundMark x1="79024" y1="75355" x2="79024" y2="75355"/>
                          <a14:backgroundMark x1="78596" y1="75532" x2="78596" y2="75532"/>
                          <a14:backgroundMark x1="78082" y1="75355" x2="78082" y2="75355"/>
                          <a14:backgroundMark x1="78767" y1="75355" x2="78339" y2="75355"/>
                          <a14:backgroundMark x1="97688" y1="75355" x2="98459" y2="75355"/>
                          <a14:backgroundMark x1="79452" y1="75532" x2="78596" y2="7553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812" y="1705350"/>
              <a:ext cx="8461476" cy="4085850"/>
            </a:xfrm>
            <a:prstGeom prst="rect">
              <a:avLst/>
            </a:prstGeom>
          </p:spPr>
        </p:pic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4E581DE-0EB2-204A-B693-87B634BC90CA}"/>
                </a:ext>
              </a:extLst>
            </p:cNvPr>
            <p:cNvCxnSpPr>
              <a:cxnSpLocks/>
            </p:cNvCxnSpPr>
            <p:nvPr/>
          </p:nvCxnSpPr>
          <p:spPr>
            <a:xfrm>
              <a:off x="617917" y="4794488"/>
              <a:ext cx="8305800" cy="0"/>
            </a:xfrm>
            <a:prstGeom prst="line">
              <a:avLst/>
            </a:prstGeom>
            <a:ln w="28575">
              <a:solidFill>
                <a:schemeClr val="tx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F2F8B50-2CD8-9941-8C98-1763B2AB682E}"/>
                </a:ext>
              </a:extLst>
            </p:cNvPr>
            <p:cNvSpPr txBox="1"/>
            <p:nvPr/>
          </p:nvSpPr>
          <p:spPr>
            <a:xfrm rot="16200000">
              <a:off x="-176383" y="1748564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Total Square Feet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1FB01ED-6510-FF48-86CE-0B9F05581756}"/>
                </a:ext>
              </a:extLst>
            </p:cNvPr>
            <p:cNvSpPr txBox="1"/>
            <p:nvPr/>
          </p:nvSpPr>
          <p:spPr>
            <a:xfrm rot="16200000">
              <a:off x="522633" y="2497091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Grade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B4C67C3-5C3F-8B4D-A1DA-B8233727423B}"/>
                </a:ext>
              </a:extLst>
            </p:cNvPr>
            <p:cNvSpPr txBox="1"/>
            <p:nvPr/>
          </p:nvSpPr>
          <p:spPr>
            <a:xfrm rot="16200000">
              <a:off x="1221649" y="3113386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View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9E3F64B-E134-5146-8677-29FA32D48ECB}"/>
                </a:ext>
              </a:extLst>
            </p:cNvPr>
            <p:cNvSpPr txBox="1"/>
            <p:nvPr/>
          </p:nvSpPr>
          <p:spPr>
            <a:xfrm rot="16200000">
              <a:off x="1911845" y="3196364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Home Age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32B2A74-D3CC-9642-BDB1-E576A610915D}"/>
                </a:ext>
              </a:extLst>
            </p:cNvPr>
            <p:cNvSpPr txBox="1"/>
            <p:nvPr/>
          </p:nvSpPr>
          <p:spPr>
            <a:xfrm rot="16200000">
              <a:off x="2602039" y="3272565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Condition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C728ED9-E907-AD42-91F1-8BA3C868B535}"/>
                </a:ext>
              </a:extLst>
            </p:cNvPr>
            <p:cNvSpPr txBox="1"/>
            <p:nvPr/>
          </p:nvSpPr>
          <p:spPr>
            <a:xfrm rot="16200000">
              <a:off x="3305805" y="3358634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Bathrooms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AA47121-CA2D-3440-B071-D9E29CE62D76}"/>
                </a:ext>
              </a:extLst>
            </p:cNvPr>
            <p:cNvSpPr txBox="1"/>
            <p:nvPr/>
          </p:nvSpPr>
          <p:spPr>
            <a:xfrm rot="16200000">
              <a:off x="4009571" y="3447336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Lot Square Feet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DFEE27C-C159-0043-A05A-55553D2C3405}"/>
                </a:ext>
              </a:extLst>
            </p:cNvPr>
            <p:cNvSpPr txBox="1"/>
            <p:nvPr/>
          </p:nvSpPr>
          <p:spPr>
            <a:xfrm rot="16200000">
              <a:off x="4700289" y="3447336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Renovated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30BF5EF-EB78-0148-A2A3-9F6DF177127E}"/>
                </a:ext>
              </a:extLst>
            </p:cNvPr>
            <p:cNvSpPr txBox="1"/>
            <p:nvPr/>
          </p:nvSpPr>
          <p:spPr>
            <a:xfrm rot="16200000">
              <a:off x="5391007" y="3439769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Waterfront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AC5197E-5D1E-AE44-8683-8DC20037E826}"/>
                </a:ext>
              </a:extLst>
            </p:cNvPr>
            <p:cNvSpPr txBox="1"/>
            <p:nvPr/>
          </p:nvSpPr>
          <p:spPr>
            <a:xfrm rot="16200000">
              <a:off x="6094773" y="4697145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Bedrooms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D9C87A8-7C15-1A4F-AFC4-C1BCEAED32DC}"/>
                </a:ext>
              </a:extLst>
            </p:cNvPr>
            <p:cNvSpPr txBox="1"/>
            <p:nvPr/>
          </p:nvSpPr>
          <p:spPr>
            <a:xfrm rot="16200000">
              <a:off x="6794565" y="4367595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Floors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D8D5A4B-7B93-1C41-A4EB-3DD095E29751}"/>
                </a:ext>
              </a:extLst>
            </p:cNvPr>
            <p:cNvSpPr txBox="1"/>
            <p:nvPr/>
          </p:nvSpPr>
          <p:spPr>
            <a:xfrm rot="16200000">
              <a:off x="7498331" y="4872764"/>
              <a:ext cx="21900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Basement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362E25D-3EFC-7242-8FBA-35656D5212DA}"/>
              </a:ext>
            </a:extLst>
          </p:cNvPr>
          <p:cNvSpPr txBox="1"/>
          <p:nvPr/>
        </p:nvSpPr>
        <p:spPr>
          <a:xfrm rot="16200000">
            <a:off x="152914" y="3614417"/>
            <a:ext cx="2291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575A7CE-A220-6947-AD78-9BB779E0AEBE}"/>
              </a:ext>
            </a:extLst>
          </p:cNvPr>
          <p:cNvSpPr txBox="1"/>
          <p:nvPr/>
        </p:nvSpPr>
        <p:spPr>
          <a:xfrm rot="16200000">
            <a:off x="141120" y="4881640"/>
            <a:ext cx="2291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6DC696C-D66A-B940-AC1A-7C3E4A7A2F1E}"/>
              </a:ext>
            </a:extLst>
          </p:cNvPr>
          <p:cNvCxnSpPr/>
          <p:nvPr/>
        </p:nvCxnSpPr>
        <p:spPr>
          <a:xfrm flipV="1">
            <a:off x="1471370" y="3961006"/>
            <a:ext cx="0" cy="8402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3253568-10F1-7844-BF6D-9F0D28244741}"/>
              </a:ext>
            </a:extLst>
          </p:cNvPr>
          <p:cNvCxnSpPr>
            <a:cxnSpLocks/>
          </p:cNvCxnSpPr>
          <p:nvPr/>
        </p:nvCxnSpPr>
        <p:spPr>
          <a:xfrm>
            <a:off x="1467978" y="5173543"/>
            <a:ext cx="0" cy="884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>
            <a:extLst>
              <a:ext uri="{FF2B5EF4-FFF2-40B4-BE49-F238E27FC236}">
                <a16:creationId xmlns:a16="http://schemas.microsoft.com/office/drawing/2014/main" id="{66294898-C6E0-AC48-B64F-B3319105E803}"/>
              </a:ext>
            </a:extLst>
          </p:cNvPr>
          <p:cNvSpPr txBox="1">
            <a:spLocks/>
          </p:cNvSpPr>
          <p:nvPr/>
        </p:nvSpPr>
        <p:spPr>
          <a:xfrm>
            <a:off x="455612" y="190500"/>
            <a:ext cx="10591800" cy="685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Finish a Basement with At Least 350 </a:t>
            </a:r>
            <a:r>
              <a:rPr lang="en-US" dirty="0" err="1"/>
              <a:t>sqft</a:t>
            </a:r>
            <a:r>
              <a:rPr lang="en-US" dirty="0"/>
              <a:t> </a:t>
            </a:r>
          </a:p>
        </p:txBody>
      </p:sp>
      <p:sp>
        <p:nvSpPr>
          <p:cNvPr id="22" name="Content Placeholder 13">
            <a:extLst>
              <a:ext uri="{FF2B5EF4-FFF2-40B4-BE49-F238E27FC236}">
                <a16:creationId xmlns:a16="http://schemas.microsoft.com/office/drawing/2014/main" id="{3DDC40B8-CDCB-D048-A7EB-D673121A1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6812" y="1472784"/>
            <a:ext cx="4953000" cy="2881859"/>
          </a:xfrm>
        </p:spPr>
        <p:txBody>
          <a:bodyPr/>
          <a:lstStyle/>
          <a:p>
            <a:r>
              <a:rPr lang="en-US" dirty="0"/>
              <a:t>Median basement size is 700 </a:t>
            </a:r>
            <a:r>
              <a:rPr lang="en-US"/>
              <a:t>sqft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945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95524" y="971903"/>
            <a:ext cx="9612414" cy="2591825"/>
          </a:xfrm>
        </p:spPr>
        <p:txBody>
          <a:bodyPr>
            <a:noAutofit/>
          </a:bodyPr>
          <a:lstStyle/>
          <a:p>
            <a:r>
              <a:rPr lang="en-US" sz="2000" dirty="0"/>
              <a:t>Add a full bathroom (~60 </a:t>
            </a:r>
            <a:r>
              <a:rPr lang="en-US" sz="2000" dirty="0" err="1"/>
              <a:t>sqft</a:t>
            </a:r>
            <a:r>
              <a:rPr lang="en-US" sz="2000" dirty="0"/>
              <a:t>) 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$22,000 </a:t>
            </a:r>
            <a:r>
              <a:rPr lang="en-US" sz="1600" dirty="0"/>
              <a:t>to the value of a home </a:t>
            </a:r>
          </a:p>
          <a:p>
            <a:r>
              <a:rPr lang="en-US" sz="2000" dirty="0"/>
              <a:t>If you have an unfinished basement with over 350 </a:t>
            </a:r>
            <a:r>
              <a:rPr lang="en-US" sz="2000" dirty="0" err="1"/>
              <a:t>sqft</a:t>
            </a:r>
            <a:r>
              <a:rPr lang="en-US" sz="2000" dirty="0"/>
              <a:t> of space, finish the basement</a:t>
            </a:r>
          </a:p>
          <a:p>
            <a:pPr lvl="1"/>
            <a:r>
              <a:rPr lang="en-US" sz="1600" dirty="0"/>
              <a:t>Average basement size is 700 </a:t>
            </a:r>
            <a:r>
              <a:rPr lang="en-US" sz="1600" dirty="0" err="1"/>
              <a:t>sqft</a:t>
            </a:r>
            <a:r>
              <a:rPr lang="en-US" sz="1600" dirty="0"/>
              <a:t> in the area, finishing a 700 </a:t>
            </a:r>
            <a:r>
              <a:rPr lang="en-US" sz="1600" dirty="0" err="1"/>
              <a:t>sqft</a:t>
            </a:r>
            <a:r>
              <a:rPr lang="en-US" sz="1600" dirty="0"/>
              <a:t> basement yields </a:t>
            </a:r>
            <a:r>
              <a:rPr lang="en-US" dirty="0">
                <a:solidFill>
                  <a:srgbClr val="00B050"/>
                </a:solidFill>
              </a:rPr>
              <a:t>$60,000</a:t>
            </a:r>
          </a:p>
          <a:p>
            <a:r>
              <a:rPr lang="en-US" sz="2000" dirty="0"/>
              <a:t>Use high grade construction materials</a:t>
            </a:r>
          </a:p>
          <a:p>
            <a:pPr lvl="1"/>
            <a:r>
              <a:rPr lang="en-US" sz="1600" dirty="0"/>
              <a:t> Every higher level of materials yields </a:t>
            </a:r>
            <a:r>
              <a:rPr lang="en-US" dirty="0">
                <a:solidFill>
                  <a:srgbClr val="00B050"/>
                </a:solidFill>
              </a:rPr>
              <a:t>$49,280/level</a:t>
            </a:r>
          </a:p>
        </p:txBody>
      </p:sp>
      <p:sp>
        <p:nvSpPr>
          <p:cNvPr id="4" name="Title 12">
            <a:extLst>
              <a:ext uri="{FF2B5EF4-FFF2-40B4-BE49-F238E27FC236}">
                <a16:creationId xmlns:a16="http://schemas.microsoft.com/office/drawing/2014/main" id="{FB2E7B47-6E23-834E-A52A-2286A7A6FACC}"/>
              </a:ext>
            </a:extLst>
          </p:cNvPr>
          <p:cNvSpPr txBox="1">
            <a:spLocks/>
          </p:cNvSpPr>
          <p:nvPr/>
        </p:nvSpPr>
        <p:spPr>
          <a:xfrm>
            <a:off x="455612" y="190500"/>
            <a:ext cx="9144001" cy="685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Recommendations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60B5130-23C8-0C45-B554-6494F77C36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6982250"/>
              </p:ext>
            </p:extLst>
          </p:nvPr>
        </p:nvGraphicFramePr>
        <p:xfrm>
          <a:off x="1195523" y="4384150"/>
          <a:ext cx="4567196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3598">
                  <a:extLst>
                    <a:ext uri="{9D8B030D-6E8A-4147-A177-3AD203B41FA5}">
                      <a16:colId xmlns:a16="http://schemas.microsoft.com/office/drawing/2014/main" val="2600773175"/>
                    </a:ext>
                  </a:extLst>
                </a:gridCol>
                <a:gridCol w="2283598">
                  <a:extLst>
                    <a:ext uri="{9D8B030D-6E8A-4147-A177-3AD203B41FA5}">
                      <a16:colId xmlns:a16="http://schemas.microsoft.com/office/drawing/2014/main" val="3217692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Potential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2195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Add a Bathroom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$22,000/bathroom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62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Add Square Feet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$120/</a:t>
                      </a:r>
                      <a:r>
                        <a:rPr lang="en-US" dirty="0" err="1"/>
                        <a:t>sqft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536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Improve the “View”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$35,380/level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203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 High Grade Construction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$49,280/level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20893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F263D24-5AE6-FA4B-A586-FCEF658291C3}"/>
              </a:ext>
            </a:extLst>
          </p:cNvPr>
          <p:cNvSpPr txBox="1"/>
          <p:nvPr/>
        </p:nvSpPr>
        <p:spPr>
          <a:xfrm>
            <a:off x="1062358" y="3676264"/>
            <a:ext cx="1447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DO’s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1C575D-354A-F74A-8C0F-FE1EF872FBD7}"/>
              </a:ext>
            </a:extLst>
          </p:cNvPr>
          <p:cNvSpPr txBox="1"/>
          <p:nvPr/>
        </p:nvSpPr>
        <p:spPr>
          <a:xfrm>
            <a:off x="6115236" y="3676264"/>
            <a:ext cx="198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DON’Ts</a:t>
            </a:r>
          </a:p>
        </p:txBody>
      </p:sp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2CC86A75-9749-974C-8B38-6F6FF675B9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1517538"/>
              </p:ext>
            </p:extLst>
          </p:nvPr>
        </p:nvGraphicFramePr>
        <p:xfrm>
          <a:off x="6240742" y="4384150"/>
          <a:ext cx="4567196" cy="17609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3598">
                  <a:extLst>
                    <a:ext uri="{9D8B030D-6E8A-4147-A177-3AD203B41FA5}">
                      <a16:colId xmlns:a16="http://schemas.microsoft.com/office/drawing/2014/main" val="2600773175"/>
                    </a:ext>
                  </a:extLst>
                </a:gridCol>
                <a:gridCol w="2283598">
                  <a:extLst>
                    <a:ext uri="{9D8B030D-6E8A-4147-A177-3AD203B41FA5}">
                      <a16:colId xmlns:a16="http://schemas.microsoft.com/office/drawing/2014/main" val="3217692356"/>
                    </a:ext>
                  </a:extLst>
                </a:gridCol>
              </a:tblGrid>
              <a:tr h="37363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Potential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2195426"/>
                  </a:ext>
                </a:extLst>
              </a:tr>
              <a:tr h="37363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Add a Bedroom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-$45,981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62611"/>
                  </a:ext>
                </a:extLst>
              </a:tr>
              <a:tr h="37363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Add a Floor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-$7337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536420"/>
                  </a:ext>
                </a:extLst>
              </a:tr>
              <a:tr h="37363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Finish a Basement with &lt; 200 </a:t>
                      </a:r>
                      <a:r>
                        <a:rPr lang="en-US" dirty="0" err="1"/>
                        <a:t>sqft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-$23,590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2038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4420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500" y="1539241"/>
            <a:ext cx="4419599" cy="4114800"/>
          </a:xfrm>
        </p:spPr>
        <p:txBody>
          <a:bodyPr/>
          <a:lstStyle/>
          <a:p>
            <a:r>
              <a:rPr lang="en-US" dirty="0"/>
              <a:t>First bullet point here</a:t>
            </a:r>
          </a:p>
          <a:p>
            <a:r>
              <a:rPr lang="en-US" dirty="0"/>
              <a:t>Second bullet point here</a:t>
            </a:r>
          </a:p>
          <a:p>
            <a:r>
              <a:rPr lang="en-US" dirty="0"/>
              <a:t>Third bullet point here</a:t>
            </a:r>
          </a:p>
        </p:txBody>
      </p:sp>
      <p:sp>
        <p:nvSpPr>
          <p:cNvPr id="5" name="Title 12">
            <a:extLst>
              <a:ext uri="{FF2B5EF4-FFF2-40B4-BE49-F238E27FC236}">
                <a16:creationId xmlns:a16="http://schemas.microsoft.com/office/drawing/2014/main" id="{4DEE1582-8A7A-C44B-9358-13F339EFF6B5}"/>
              </a:ext>
            </a:extLst>
          </p:cNvPr>
          <p:cNvSpPr txBox="1">
            <a:spLocks/>
          </p:cNvSpPr>
          <p:nvPr/>
        </p:nvSpPr>
        <p:spPr>
          <a:xfrm>
            <a:off x="455612" y="190500"/>
            <a:ext cx="9144001" cy="685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and Content Layout with SmartArt</a:t>
            </a:r>
          </a:p>
        </p:txBody>
      </p:sp>
      <p:graphicFrame>
        <p:nvGraphicFramePr>
          <p:cNvPr id="3" name="Content Placeholder 2" descr="Alternating Flow diagram showing 3 groups arranged from left to right with a title and bullet points in each group and a curved arrow showing the flow from one group to the next.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8408119"/>
              </p:ext>
            </p:extLst>
          </p:nvPr>
        </p:nvGraphicFramePr>
        <p:xfrm>
          <a:off x="1522413" y="1905000"/>
          <a:ext cx="913447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Digital Blue Tunnel 16x9</Template>
  <TotalTime>1843</TotalTime>
  <Words>359</Words>
  <Application>Microsoft Macintosh PowerPoint</Application>
  <PresentationFormat>Custom</PresentationFormat>
  <Paragraphs>78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Corbel</vt:lpstr>
      <vt:lpstr>Digital Blue Tunnel 16x9</vt:lpstr>
      <vt:lpstr>Evaluating Home Renovation Opportunities in  King County, WA</vt:lpstr>
      <vt:lpstr>Analysis Overview</vt:lpstr>
      <vt:lpstr>Best Fit Modeling of Home Price</vt:lpstr>
      <vt:lpstr>PowerPoint Presentation</vt:lpstr>
      <vt:lpstr>PowerPoint Presentation</vt:lpstr>
      <vt:lpstr>PowerPoint Presentation</vt:lpstr>
      <vt:lpstr>PowerPoint Presentation</vt:lpstr>
      <vt:lpstr>Title and Content Layout with SmartArt</vt:lpstr>
      <vt:lpstr>Add a Slide Title - 1</vt:lpstr>
      <vt:lpstr>Add a Slide Title - 2</vt:lpstr>
      <vt:lpstr>Add a Slide Title - 3</vt:lpstr>
      <vt:lpstr>PowerPoint Presentation</vt:lpstr>
      <vt:lpstr>Add a Slide Title - 4</vt:lpstr>
      <vt:lpstr>Add a Slide Title - 5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Brian Bentson</dc:creator>
  <cp:lastModifiedBy>Brian Bentson</cp:lastModifiedBy>
  <cp:revision>50</cp:revision>
  <dcterms:created xsi:type="dcterms:W3CDTF">2021-04-15T22:42:22Z</dcterms:created>
  <dcterms:modified xsi:type="dcterms:W3CDTF">2021-04-17T05:25:49Z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